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1" r:id="rId9"/>
    <p:sldId id="263" r:id="rId10"/>
    <p:sldId id="264" r:id="rId11"/>
    <p:sldId id="265" r:id="rId12"/>
    <p:sldId id="266" r:id="rId13"/>
    <p:sldId id="292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3" r:id="rId37"/>
    <p:sldId id="294" r:id="rId38"/>
    <p:sldId id="295" r:id="rId39"/>
    <p:sldId id="296" r:id="rId40"/>
    <p:sldId id="297" r:id="rId41"/>
    <p:sldId id="299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23" r:id="rId50"/>
    <p:sldId id="322" r:id="rId51"/>
    <p:sldId id="324" r:id="rId52"/>
    <p:sldId id="306" r:id="rId53"/>
    <p:sldId id="307" r:id="rId54"/>
    <p:sldId id="308" r:id="rId55"/>
    <p:sldId id="311" r:id="rId56"/>
    <p:sldId id="310" r:id="rId57"/>
    <p:sldId id="314" r:id="rId58"/>
    <p:sldId id="315" r:id="rId59"/>
    <p:sldId id="317" r:id="rId60"/>
    <p:sldId id="318" r:id="rId61"/>
    <p:sldId id="319" r:id="rId62"/>
    <p:sldId id="320" r:id="rId63"/>
    <p:sldId id="32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79121"/>
  </p:normalViewPr>
  <p:slideViewPr>
    <p:cSldViewPr snapToGrid="0">
      <p:cViewPr varScale="1">
        <p:scale>
          <a:sx n="80" d="100"/>
          <a:sy n="80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C8972-BCDB-4C41-A677-CCEF5530C173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785A6-3670-D547-BAFA-B66B156C5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1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users should download VMWare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785A6-3670-D547-BAFA-B66B156C5F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86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29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03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81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13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2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1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82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39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548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0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A15AF-8553-4B88-91D9-74E9E589D6BC}" type="datetimeFigureOut">
              <a:rPr lang="en-CA" smtClean="0"/>
              <a:t>2017-01-20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85B59-2621-41A5-938A-B75D50DDB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7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mint.com/" TargetMode="External"/><Relationship Id="rId3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uxmint.com/download.php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26"/>
          <a:stretch/>
        </p:blipFill>
        <p:spPr>
          <a:xfrm>
            <a:off x="1524000" y="0"/>
            <a:ext cx="9144000" cy="47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2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0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1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3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9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9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5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3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6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4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6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63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3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9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388602"/>
            <a:ext cx="5080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8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60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6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87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Grails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77" y="2628237"/>
            <a:ext cx="7581900" cy="1892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66294" y="6323200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www.grails.org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3587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Grails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989221"/>
            <a:ext cx="945803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Using Linux (or </a:t>
            </a:r>
            <a:r>
              <a:rPr lang="en-US" sz="2800" dirty="0" err="1" smtClean="0"/>
              <a:t>MacOS</a:t>
            </a:r>
            <a:r>
              <a:rPr lang="en-US" sz="2800" dirty="0" smtClean="0"/>
              <a:t>) is highly recommended.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Outside of the MS ecosystem, most of web applications</a:t>
            </a:r>
            <a:br>
              <a:rPr lang="en-US" sz="2800" dirty="0" smtClean="0"/>
            </a:br>
            <a:r>
              <a:rPr lang="en-US" sz="2800" dirty="0" smtClean="0"/>
              <a:t>run on Linux.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Most tools are easily installed, better supported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Linux is free, can be installed in VM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50605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VirtualBox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Free to use from Oracle, Open Source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https://</a:t>
            </a:r>
            <a:r>
              <a:rPr lang="en-US" dirty="0" err="1"/>
              <a:t>www.virtualbox.org</a:t>
            </a:r>
            <a:r>
              <a:rPr lang="en-US" dirty="0"/>
              <a:t>/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VMware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Commercial software, UWO CS </a:t>
            </a:r>
            <a:br>
              <a:rPr lang="en-US" dirty="0" smtClean="0"/>
            </a:br>
            <a:r>
              <a:rPr lang="en-US" dirty="0" smtClean="0"/>
              <a:t>students can get a free academic license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http://</a:t>
            </a:r>
            <a:r>
              <a:rPr lang="en-US" dirty="0" err="1"/>
              <a:t>www.csd.uwo.ca</a:t>
            </a:r>
            <a:r>
              <a:rPr lang="en-US" dirty="0"/>
              <a:t>/help/software/</a:t>
            </a:r>
            <a:r>
              <a:rPr lang="en-US" dirty="0" err="1"/>
              <a:t>vmap.html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89" y="1331660"/>
            <a:ext cx="194950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375" y="3647819"/>
            <a:ext cx="4096730" cy="17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08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 of Linu</a:t>
            </a:r>
            <a:r>
              <a:rPr lang="en-US" dirty="0"/>
              <a:t>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to name</a:t>
            </a:r>
          </a:p>
          <a:p>
            <a:r>
              <a:rPr lang="en-US" dirty="0" smtClean="0"/>
              <a:t>I’ve had good luck with Linux Mint</a:t>
            </a:r>
          </a:p>
          <a:p>
            <a:r>
              <a:rPr lang="en-US" dirty="0">
                <a:hlinkClick r:id="rId2"/>
              </a:rPr>
              <a:t>https://www.linuxmint.com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If you haven’t used Linux much before, now is a </a:t>
            </a:r>
            <a:br>
              <a:rPr lang="en-US" dirty="0" smtClean="0"/>
            </a:br>
            <a:r>
              <a:rPr lang="en-US" dirty="0" smtClean="0"/>
              <a:t>great time to get acquainted.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126" y="770021"/>
            <a:ext cx="2642160" cy="26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7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8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Linux on a 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file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www.linuxmint.com/download.php</a:t>
            </a:r>
            <a:endParaRPr lang="en-US" dirty="0" smtClean="0"/>
          </a:p>
          <a:p>
            <a:r>
              <a:rPr lang="en-US" dirty="0" smtClean="0"/>
              <a:t>Select a Desktop Environment and Architecture</a:t>
            </a:r>
          </a:p>
          <a:p>
            <a:pPr lvl="1"/>
            <a:r>
              <a:rPr lang="en-US" dirty="0" smtClean="0"/>
              <a:t>Cinnamon and 64-bit is probably suitable</a:t>
            </a:r>
          </a:p>
          <a:p>
            <a:r>
              <a:rPr lang="en-US" dirty="0" smtClean="0"/>
              <a:t>Select a download mirror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30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4" y="0"/>
            <a:ext cx="9223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26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94" y="0"/>
            <a:ext cx="9215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3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74" y="0"/>
            <a:ext cx="9223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25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26" y="0"/>
            <a:ext cx="9247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38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95" y="0"/>
            <a:ext cx="920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1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48" y="0"/>
            <a:ext cx="9211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92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10" y="0"/>
            <a:ext cx="922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9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14300"/>
            <a:ext cx="81661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77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11" y="0"/>
            <a:ext cx="854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On-screen instructions are easy to follow</a:t>
            </a:r>
          </a:p>
          <a:p>
            <a:r>
              <a:rPr lang="en-US" dirty="0" smtClean="0"/>
              <a:t>If you make a mistake, don’t worry!</a:t>
            </a:r>
          </a:p>
          <a:p>
            <a:pPr lvl="1"/>
            <a:r>
              <a:rPr lang="en-US" dirty="0" smtClean="0"/>
              <a:t>Nice advantage of using virtual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88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Grails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ways to do this</a:t>
            </a:r>
          </a:p>
          <a:p>
            <a:r>
              <a:rPr lang="en-US" dirty="0" smtClean="0"/>
              <a:t>The following method works nicely for Linux and </a:t>
            </a:r>
            <a:r>
              <a:rPr lang="en-US" dirty="0" err="1" smtClean="0"/>
              <a:t>MacOS</a:t>
            </a:r>
            <a:endParaRPr lang="en-US" dirty="0" smtClean="0"/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Installed JDK</a:t>
            </a:r>
          </a:p>
          <a:p>
            <a:pPr lvl="1"/>
            <a:endParaRPr lang="en-US" dirty="0"/>
          </a:p>
          <a:p>
            <a:r>
              <a:rPr lang="en-US" dirty="0" smtClean="0"/>
              <a:t>Software we will download</a:t>
            </a:r>
          </a:p>
          <a:p>
            <a:pPr lvl="1"/>
            <a:r>
              <a:rPr lang="en-US" dirty="0" smtClean="0"/>
              <a:t>IntelliJ Ultimate</a:t>
            </a:r>
          </a:p>
          <a:p>
            <a:pPr lvl="1"/>
            <a:r>
              <a:rPr lang="en-US" dirty="0" smtClean="0"/>
              <a:t>SDKMAN</a:t>
            </a:r>
          </a:p>
          <a:p>
            <a:pPr lvl="1"/>
            <a:r>
              <a:rPr lang="en-US" dirty="0" smtClean="0"/>
              <a:t>Grails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80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57150"/>
            <a:ext cx="9283700" cy="6743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87112" y="6431518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grails.org</a:t>
            </a:r>
            <a:r>
              <a:rPr lang="en-US" dirty="0"/>
              <a:t>/</a:t>
            </a:r>
            <a:r>
              <a:rPr lang="en-US" dirty="0" err="1"/>
              <a:t>download.html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6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89" y="0"/>
            <a:ext cx="6609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23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009650"/>
            <a:ext cx="10172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Grails documentation recommends IntelliJ IDE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This is also my recommendation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You can get the Ultimate Edition for free if you register as a student (highly recommended)</a:t>
            </a:r>
          </a:p>
        </p:txBody>
      </p:sp>
    </p:spTree>
    <p:extLst>
      <p:ext uri="{BB962C8B-B14F-4D97-AF65-F5344CB8AC3E}">
        <p14:creationId xmlns:p14="http://schemas.microsoft.com/office/powerpoint/2010/main" val="2084027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Applications can be created using Terminal or an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32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15900"/>
            <a:ext cx="120777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73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09550"/>
            <a:ext cx="121285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1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Grails Project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48" y="1813091"/>
            <a:ext cx="4394200" cy="387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96" y="2631238"/>
            <a:ext cx="62776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Project Structure is automatically built.</a:t>
            </a:r>
          </a:p>
          <a:p>
            <a:endParaRPr lang="en-US" sz="2800" dirty="0"/>
          </a:p>
          <a:p>
            <a:r>
              <a:rPr lang="en-US" sz="2800" dirty="0" smtClean="0"/>
              <a:t>Build automation (</a:t>
            </a:r>
            <a:r>
              <a:rPr lang="en-US" sz="2800" dirty="0" err="1" smtClean="0"/>
              <a:t>Gradle</a:t>
            </a:r>
            <a:r>
              <a:rPr lang="en-US" sz="2800" dirty="0" smtClean="0"/>
              <a:t>) is</a:t>
            </a:r>
          </a:p>
          <a:p>
            <a:r>
              <a:rPr lang="en-US" sz="2800" dirty="0" smtClean="0"/>
              <a:t>automatically configured.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672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5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application from Terminal</a:t>
            </a:r>
          </a:p>
          <a:p>
            <a:r>
              <a:rPr lang="en-US" dirty="0" smtClean="0"/>
              <a:t>Navigate to project root directory</a:t>
            </a:r>
          </a:p>
          <a:p>
            <a:r>
              <a:rPr lang="en-US" dirty="0" smtClean="0"/>
              <a:t>Start grails by typing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grails</a:t>
            </a:r>
          </a:p>
          <a:p>
            <a:r>
              <a:rPr lang="en-US" dirty="0" smtClean="0">
                <a:latin typeface="+mj-lt"/>
                <a:ea typeface="Consolas" charset="0"/>
                <a:cs typeface="Consolas" charset="0"/>
              </a:rPr>
              <a:t>Start application by typing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run-app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14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25" y="1572126"/>
            <a:ext cx="10370975" cy="36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7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1" y="0"/>
            <a:ext cx="8147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1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soon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Selected Grails tutorials</a:t>
            </a:r>
          </a:p>
          <a:p>
            <a:r>
              <a:rPr lang="en-US" dirty="0" smtClean="0"/>
              <a:t>Example code on the course GitHub</a:t>
            </a:r>
          </a:p>
          <a:p>
            <a:r>
              <a:rPr lang="en-US" dirty="0" smtClean="0"/>
              <a:t>Some basic front-end implementation</a:t>
            </a:r>
          </a:p>
          <a:p>
            <a:r>
              <a:rPr lang="en-US" dirty="0" smtClean="0"/>
              <a:t>Integration with Java classes (important)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2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0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ns Serif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275</Words>
  <Application>Microsoft Macintosh PowerPoint</Application>
  <PresentationFormat>Widescreen</PresentationFormat>
  <Paragraphs>65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Calibri</vt:lpstr>
      <vt:lpstr>Consolas</vt:lpstr>
      <vt:lpstr>Microsoft Sans 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 with Grails</vt:lpstr>
      <vt:lpstr>Getting Started with Grails</vt:lpstr>
      <vt:lpstr>Virtual Machine</vt:lpstr>
      <vt:lpstr>Distributions of Linux</vt:lpstr>
      <vt:lpstr>Installing Linux on a Virtual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Linux</vt:lpstr>
      <vt:lpstr>Installing Grails</vt:lpstr>
      <vt:lpstr>PowerPoint Presentation</vt:lpstr>
      <vt:lpstr>PowerPoint Presentation</vt:lpstr>
      <vt:lpstr>PowerPoint Presentation</vt:lpstr>
      <vt:lpstr>IDE Integration</vt:lpstr>
      <vt:lpstr>Creating an Application</vt:lpstr>
      <vt:lpstr>PowerPoint Presentation</vt:lpstr>
      <vt:lpstr>PowerPoint Presentation</vt:lpstr>
      <vt:lpstr>Grails Project Structure</vt:lpstr>
      <vt:lpstr>Running Application</vt:lpstr>
      <vt:lpstr>PowerPoint Presentation</vt:lpstr>
      <vt:lpstr>PowerPoint Presentation</vt:lpstr>
      <vt:lpstr>Coming soon…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Jackson</dc:creator>
  <cp:lastModifiedBy>Ethan Jackson</cp:lastModifiedBy>
  <cp:revision>13</cp:revision>
  <dcterms:created xsi:type="dcterms:W3CDTF">2017-01-20T12:14:14Z</dcterms:created>
  <dcterms:modified xsi:type="dcterms:W3CDTF">2017-01-20T15:18:08Z</dcterms:modified>
</cp:coreProperties>
</file>